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60" r:id="rId4"/>
    <p:sldId id="262" r:id="rId5"/>
    <p:sldId id="263" r:id="rId6"/>
    <p:sldId id="269" r:id="rId7"/>
    <p:sldId id="264" r:id="rId8"/>
    <p:sldId id="265" r:id="rId9"/>
  </p:sldIdLst>
  <p:sldSz cx="12192000" cy="6858000"/>
  <p:notesSz cx="9388475" cy="71024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userDrawn="1">
          <p15:clr>
            <a:srgbClr val="A4A3A4"/>
          </p15:clr>
        </p15:guide>
        <p15:guide id="2" orient="horz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7D394A2-4848-47B0-A804-B0DBD548F255}" v="45" dt="2019-08-27T23:18:44.15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60"/>
      </p:cViewPr>
      <p:guideLst>
        <p:guide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4C86F-6F07-42C0-836D-0E1B0A3349B2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2A3B6-40B8-4EE6-8A2B-A2E59B8B32F1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64167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4C86F-6F07-42C0-836D-0E1B0A3349B2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2A3B6-40B8-4EE6-8A2B-A2E59B8B32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77480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4C86F-6F07-42C0-836D-0E1B0A3349B2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2A3B6-40B8-4EE6-8A2B-A2E59B8B32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3291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4C86F-6F07-42C0-836D-0E1B0A3349B2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2A3B6-40B8-4EE6-8A2B-A2E59B8B32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4C86F-6F07-42C0-836D-0E1B0A3349B2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2A3B6-40B8-4EE6-8A2B-A2E59B8B32F1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232253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4C86F-6F07-42C0-836D-0E1B0A3349B2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2A3B6-40B8-4EE6-8A2B-A2E59B8B32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1584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4C86F-6F07-42C0-836D-0E1B0A3349B2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2A3B6-40B8-4EE6-8A2B-A2E59B8B32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19022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4C86F-6F07-42C0-836D-0E1B0A3349B2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2A3B6-40B8-4EE6-8A2B-A2E59B8B32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539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4C86F-6F07-42C0-836D-0E1B0A3349B2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2A3B6-40B8-4EE6-8A2B-A2E59B8B32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1469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8224C86F-6F07-42C0-836D-0E1B0A3349B2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A42A3B6-40B8-4EE6-8A2B-A2E59B8B32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1742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4C86F-6F07-42C0-836D-0E1B0A3349B2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2A3B6-40B8-4EE6-8A2B-A2E59B8B32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40854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8224C86F-6F07-42C0-836D-0E1B0A3349B2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A42A3B6-40B8-4EE6-8A2B-A2E59B8B32F1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26076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EFEB85-8255-4BA5-A85B-58FD077A5A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00051" y="3143732"/>
            <a:ext cx="10058400" cy="1311888"/>
          </a:xfrm>
        </p:spPr>
        <p:txBody>
          <a:bodyPr>
            <a:normAutofit/>
          </a:bodyPr>
          <a:lstStyle/>
          <a:p>
            <a:r>
              <a:rPr lang="en-US" sz="8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Unit 2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F9FE8AF-5DA7-4F88-B6B0-1CEF5BAE05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51" y="4406458"/>
            <a:ext cx="10058400" cy="1143000"/>
          </a:xfrm>
        </p:spPr>
        <p:txBody>
          <a:bodyPr>
            <a:normAutofit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EXPONENT LAWS</a:t>
            </a:r>
          </a:p>
        </p:txBody>
      </p:sp>
    </p:spTree>
    <p:extLst>
      <p:ext uri="{BB962C8B-B14F-4D97-AF65-F5344CB8AC3E}">
        <p14:creationId xmlns:p14="http://schemas.microsoft.com/office/powerpoint/2010/main" val="35921442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A08E14F-BE67-4E94-9762-3C29CA1EDA81}"/>
              </a:ext>
            </a:extLst>
          </p:cNvPr>
          <p:cNvSpPr txBox="1"/>
          <p:nvPr/>
        </p:nvSpPr>
        <p:spPr>
          <a:xfrm>
            <a:off x="862445" y="124691"/>
            <a:ext cx="1058833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Zero as an Exponent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CD59F28-FAC8-42F2-93E6-22F603171D27}"/>
              </a:ext>
            </a:extLst>
          </p:cNvPr>
          <p:cNvSpPr txBox="1"/>
          <p:nvPr/>
        </p:nvSpPr>
        <p:spPr>
          <a:xfrm>
            <a:off x="187036" y="951967"/>
            <a:ext cx="1200496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number to the exponent of 0 is always 1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14940BE-41E1-4E42-B2C0-51F674EC3ACD}"/>
              </a:ext>
            </a:extLst>
          </p:cNvPr>
          <p:cNvSpPr txBox="1"/>
          <p:nvPr/>
        </p:nvSpPr>
        <p:spPr>
          <a:xfrm>
            <a:off x="187036" y="1683375"/>
            <a:ext cx="22325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Examples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6E4C3C3D-5F3E-4A87-89DB-7A63E5FE9726}"/>
              </a:ext>
            </a:extLst>
          </p:cNvPr>
          <p:cNvCxnSpPr>
            <a:cxnSpLocks/>
          </p:cNvCxnSpPr>
          <p:nvPr/>
        </p:nvCxnSpPr>
        <p:spPr>
          <a:xfrm>
            <a:off x="-4453" y="1636330"/>
            <a:ext cx="12196452" cy="0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8C131553-A454-4DE1-8FE3-A9358544D480}"/>
                  </a:ext>
                </a:extLst>
              </p:cNvPr>
              <p:cNvSpPr txBox="1"/>
              <p:nvPr/>
            </p:nvSpPr>
            <p:spPr>
              <a:xfrm>
                <a:off x="862445" y="2833099"/>
                <a:ext cx="2380395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36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(−5.9)</m:t>
                          </m:r>
                        </m:e>
                        <m:sup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0</m:t>
                          </m:r>
                        </m:sup>
                      </m:sSup>
                      <m:r>
                        <a:rPr lang="en-US" sz="3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US" sz="36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8C131553-A454-4DE1-8FE3-A9358544D48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2445" y="2833099"/>
                <a:ext cx="2380395" cy="553998"/>
              </a:xfrm>
              <a:prstGeom prst="rect">
                <a:avLst/>
              </a:prstGeom>
              <a:blipFill>
                <a:blip r:embed="rId2"/>
                <a:stretch>
                  <a:fillRect b="-32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988E5AA6-2D3A-4AC2-9F2F-927BE9E72D10}"/>
                  </a:ext>
                </a:extLst>
              </p:cNvPr>
              <p:cNvSpPr/>
              <p:nvPr/>
            </p:nvSpPr>
            <p:spPr>
              <a:xfrm>
                <a:off x="4440007" y="2786932"/>
                <a:ext cx="2124236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36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123</m:t>
                          </m:r>
                        </m:e>
                        <m:sup>
                          <m:r>
                            <a:rPr lang="en-US" sz="36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0</m:t>
                          </m:r>
                        </m:sup>
                      </m:sSup>
                      <m:r>
                        <a:rPr lang="en-US" sz="3600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US" sz="36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988E5AA6-2D3A-4AC2-9F2F-927BE9E72D1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40007" y="2786932"/>
                <a:ext cx="2124236" cy="64633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12B1D3A8-7EEF-4126-9670-3D7C414DD9A0}"/>
                  </a:ext>
                </a:extLst>
              </p:cNvPr>
              <p:cNvSpPr/>
              <p:nvPr/>
            </p:nvSpPr>
            <p:spPr>
              <a:xfrm>
                <a:off x="7761410" y="2782669"/>
                <a:ext cx="1630126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36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36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0</m:t>
                          </m:r>
                        </m:sup>
                      </m:sSup>
                      <m:r>
                        <a:rPr lang="en-US" sz="3600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US" sz="36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12B1D3A8-7EEF-4126-9670-3D7C414DD9A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61410" y="2782669"/>
                <a:ext cx="1630126" cy="64633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79916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A08E14F-BE67-4E94-9762-3C29CA1EDA81}"/>
              </a:ext>
            </a:extLst>
          </p:cNvPr>
          <p:cNvSpPr txBox="1"/>
          <p:nvPr/>
        </p:nvSpPr>
        <p:spPr>
          <a:xfrm>
            <a:off x="862445" y="124691"/>
            <a:ext cx="1058833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Negative Exponents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CD59F28-FAC8-42F2-93E6-22F603171D27}"/>
              </a:ext>
            </a:extLst>
          </p:cNvPr>
          <p:cNvSpPr txBox="1"/>
          <p:nvPr/>
        </p:nvSpPr>
        <p:spPr>
          <a:xfrm>
            <a:off x="187037" y="1048021"/>
            <a:ext cx="12004963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 Cannot Have a Negative Exponent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If you do, and it is in the numerator of the fraction, bring it to the denominator and make the exponent positive. (From top to bottom)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If it is in the denominator, bring it to the numerator and change it to a positive. (From bottom to top)</a:t>
            </a:r>
          </a:p>
        </p:txBody>
      </p:sp>
    </p:spTree>
    <p:extLst>
      <p:ext uri="{BB962C8B-B14F-4D97-AF65-F5344CB8AC3E}">
        <p14:creationId xmlns:p14="http://schemas.microsoft.com/office/powerpoint/2010/main" val="32076736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C2179DF-B590-4C7D-B10A-3790BEFC0D47}"/>
              </a:ext>
            </a:extLst>
          </p:cNvPr>
          <p:cNvSpPr txBox="1"/>
          <p:nvPr/>
        </p:nvSpPr>
        <p:spPr>
          <a:xfrm>
            <a:off x="285750" y="146050"/>
            <a:ext cx="1132205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Simplify the Expression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D291064E-103C-41F6-A5FF-CC294B0ECB10}"/>
              </a:ext>
            </a:extLst>
          </p:cNvPr>
          <p:cNvCxnSpPr>
            <a:cxnSpLocks/>
          </p:cNvCxnSpPr>
          <p:nvPr/>
        </p:nvCxnSpPr>
        <p:spPr>
          <a:xfrm>
            <a:off x="0" y="941282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FA335CD9-79B6-49ED-BBAC-B6B58481D6A5}"/>
              </a:ext>
            </a:extLst>
          </p:cNvPr>
          <p:cNvCxnSpPr>
            <a:cxnSpLocks/>
          </p:cNvCxnSpPr>
          <p:nvPr/>
        </p:nvCxnSpPr>
        <p:spPr>
          <a:xfrm>
            <a:off x="2364866" y="941280"/>
            <a:ext cx="3175" cy="5434509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F7D7B70B-9C14-468A-AF0D-75531D0E16C3}"/>
                  </a:ext>
                </a:extLst>
              </p:cNvPr>
              <p:cNvSpPr txBox="1"/>
              <p:nvPr/>
            </p:nvSpPr>
            <p:spPr>
              <a:xfrm>
                <a:off x="-75582" y="1102166"/>
                <a:ext cx="2228847" cy="5959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(−</m:t>
                          </m:r>
                          <m: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𝟔</m:t>
                          </m:r>
                          <m: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𝟖</m:t>
                          </m:r>
                          <m: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𝟎</m:t>
                          </m:r>
                        </m:sup>
                      </m:sSup>
                    </m:oMath>
                  </m:oMathPara>
                </a14:m>
                <a:endParaRPr lang="en-US" sz="32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F7D7B70B-9C14-468A-AF0D-75531D0E16C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75582" y="1102166"/>
                <a:ext cx="2228847" cy="59593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865E0368-9A40-4AA5-9B00-3488B793AF8D}"/>
              </a:ext>
            </a:extLst>
          </p:cNvPr>
          <p:cNvCxnSpPr>
            <a:cxnSpLocks/>
          </p:cNvCxnSpPr>
          <p:nvPr/>
        </p:nvCxnSpPr>
        <p:spPr>
          <a:xfrm>
            <a:off x="5520641" y="967074"/>
            <a:ext cx="3175" cy="5434509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921AC883-5AC5-459D-B383-E3D5E21752CE}"/>
              </a:ext>
            </a:extLst>
          </p:cNvPr>
          <p:cNvCxnSpPr>
            <a:cxnSpLocks/>
          </p:cNvCxnSpPr>
          <p:nvPr/>
        </p:nvCxnSpPr>
        <p:spPr>
          <a:xfrm>
            <a:off x="8813350" y="941280"/>
            <a:ext cx="3175" cy="5434509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50DC64AA-E0FE-4770-B95D-3D63CFA87823}"/>
                  </a:ext>
                </a:extLst>
              </p:cNvPr>
              <p:cNvSpPr txBox="1"/>
              <p:nvPr/>
            </p:nvSpPr>
            <p:spPr>
              <a:xfrm>
                <a:off x="2599579" y="1102166"/>
                <a:ext cx="2228847" cy="5959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(−</m:t>
                          </m:r>
                          <m: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</m:oMath>
                  </m:oMathPara>
                </a14:m>
                <a:endParaRPr lang="en-US" sz="32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50DC64AA-E0FE-4770-B95D-3D63CFA8782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9579" y="1102166"/>
                <a:ext cx="2228847" cy="5959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D317B0B4-583B-443A-8EE0-DAC5C967F31F}"/>
                  </a:ext>
                </a:extLst>
              </p:cNvPr>
              <p:cNvSpPr txBox="1"/>
              <p:nvPr/>
            </p:nvSpPr>
            <p:spPr>
              <a:xfrm>
                <a:off x="6152040" y="1084115"/>
                <a:ext cx="2228847" cy="12279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6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𝟔</m:t>
                          </m:r>
                        </m:num>
                        <m:den>
                          <m:sSup>
                            <m:sSupPr>
                              <m:ctrlPr>
                                <a:rPr lang="en-US" sz="36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6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en-US" sz="36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36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𝟔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US" sz="36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6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𝒚</m:t>
                              </m:r>
                            </m:e>
                            <m:sup>
                              <m:r>
                                <a:rPr lang="en-US" sz="36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𝟖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sz="32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D317B0B4-583B-443A-8EE0-DAC5C967F3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52040" y="1084115"/>
                <a:ext cx="2228847" cy="1227965"/>
              </a:xfrm>
              <a:prstGeom prst="rect">
                <a:avLst/>
              </a:prstGeom>
              <a:blipFill>
                <a:blip r:embed="rId4"/>
                <a:stretch>
                  <a:fillRect b="-149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0E75EBA9-0594-41D6-B2A5-59E23DEEAAF4}"/>
                  </a:ext>
                </a:extLst>
              </p:cNvPr>
              <p:cNvSpPr txBox="1"/>
              <p:nvPr/>
            </p:nvSpPr>
            <p:spPr>
              <a:xfrm>
                <a:off x="9386811" y="1194498"/>
                <a:ext cx="1982979" cy="5035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𝟏𝟎</m:t>
                          </m:r>
                        </m:e>
                        <m:sup>
                          <m: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32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𝟏𝟒</m:t>
                          </m:r>
                        </m:e>
                        <m:sup>
                          <m: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𝟎</m:t>
                          </m:r>
                        </m:sup>
                      </m:sSup>
                    </m:oMath>
                  </m:oMathPara>
                </a14:m>
                <a:endParaRPr lang="en-US" sz="32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0E75EBA9-0594-41D6-B2A5-59E23DEEAAF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86811" y="1194498"/>
                <a:ext cx="1982979" cy="50359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922316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A08E14F-BE67-4E94-9762-3C29CA1EDA81}"/>
              </a:ext>
            </a:extLst>
          </p:cNvPr>
          <p:cNvSpPr txBox="1"/>
          <p:nvPr/>
        </p:nvSpPr>
        <p:spPr>
          <a:xfrm>
            <a:off x="895349" y="0"/>
            <a:ext cx="1058833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Multiplication Rule for Exponents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CD59F28-FAC8-42F2-93E6-22F603171D27}"/>
              </a:ext>
            </a:extLst>
          </p:cNvPr>
          <p:cNvSpPr txBox="1"/>
          <p:nvPr/>
        </p:nvSpPr>
        <p:spPr>
          <a:xfrm>
            <a:off x="187037" y="923330"/>
            <a:ext cx="1200496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When Multiplying 2 Numbers with the Same Bases, Keep the Base and Add the Exponent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4D6F733-9876-4426-90A1-1C493B6210FC}"/>
              </a:ext>
            </a:extLst>
          </p:cNvPr>
          <p:cNvCxnSpPr>
            <a:cxnSpLocks/>
          </p:cNvCxnSpPr>
          <p:nvPr/>
        </p:nvCxnSpPr>
        <p:spPr>
          <a:xfrm>
            <a:off x="-4452" y="2309287"/>
            <a:ext cx="12196452" cy="0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B6B6C628-4C80-4C74-9833-B350BCE9ECCE}"/>
                  </a:ext>
                </a:extLst>
              </p:cNvPr>
              <p:cNvSpPr txBox="1"/>
              <p:nvPr/>
            </p:nvSpPr>
            <p:spPr>
              <a:xfrm>
                <a:off x="815400" y="3170099"/>
                <a:ext cx="2228847" cy="5959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𝒋</m:t>
                          </m:r>
                        </m:e>
                        <m:sup>
                          <m: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𝟒</m:t>
                          </m:r>
                        </m:sup>
                      </m:sSup>
                      <m:r>
                        <a:rPr lang="en-US" sz="32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𝒋</m:t>
                          </m:r>
                        </m:e>
                        <m:sup>
                          <m: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</m:oMath>
                  </m:oMathPara>
                </a14:m>
                <a:endParaRPr lang="en-US" sz="32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B6B6C628-4C80-4C74-9833-B350BCE9ECC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5400" y="3170099"/>
                <a:ext cx="2228847" cy="59593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89103743-544F-426C-839F-63CC6431D22E}"/>
              </a:ext>
            </a:extLst>
          </p:cNvPr>
          <p:cNvCxnSpPr>
            <a:cxnSpLocks/>
          </p:cNvCxnSpPr>
          <p:nvPr/>
        </p:nvCxnSpPr>
        <p:spPr>
          <a:xfrm>
            <a:off x="3369367" y="2371806"/>
            <a:ext cx="31575" cy="3993663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DDFA6C35-9749-4471-BEBF-95DAE6D42765}"/>
                  </a:ext>
                </a:extLst>
              </p:cNvPr>
              <p:cNvSpPr txBox="1"/>
              <p:nvPr/>
            </p:nvSpPr>
            <p:spPr>
              <a:xfrm>
                <a:off x="3600967" y="3170099"/>
                <a:ext cx="4060946" cy="62696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  <m:sup>
                          <m: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𝟒</m:t>
                          </m:r>
                        </m:sup>
                      </m:sSup>
                      <m:r>
                        <a:rPr lang="en-US" sz="32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  <m: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𝒃</m:t>
                          </m:r>
                        </m:e>
                        <m:sup>
                          <m: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𝟖</m:t>
                          </m:r>
                        </m:sup>
                      </m:sSup>
                      <m:r>
                        <a:rPr lang="en-US" sz="32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𝒂</m:t>
                          </m:r>
                        </m:e>
                        <m:sup>
                          <m: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𝟓</m:t>
                          </m:r>
                        </m:sup>
                      </m:sSup>
                    </m:oMath>
                  </m:oMathPara>
                </a14:m>
                <a:endParaRPr lang="en-US" sz="32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DDFA6C35-9749-4471-BEBF-95DAE6D4276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00967" y="3170099"/>
                <a:ext cx="4060946" cy="62696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E90EF5BD-6672-4C2A-B98B-471CAB8AC888}"/>
              </a:ext>
            </a:extLst>
          </p:cNvPr>
          <p:cNvCxnSpPr>
            <a:cxnSpLocks/>
          </p:cNvCxnSpPr>
          <p:nvPr/>
        </p:nvCxnSpPr>
        <p:spPr>
          <a:xfrm>
            <a:off x="7646125" y="2309287"/>
            <a:ext cx="31575" cy="3993663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E2D7A43A-B130-4E2A-BE35-2B7EBFD1DE06}"/>
                  </a:ext>
                </a:extLst>
              </p:cNvPr>
              <p:cNvSpPr txBox="1"/>
              <p:nvPr/>
            </p:nvSpPr>
            <p:spPr>
              <a:xfrm>
                <a:off x="7543124" y="3198090"/>
                <a:ext cx="4537230" cy="60324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𝟐</m:t>
                          </m:r>
                        </m:e>
                        <m:sup>
                          <m: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r>
                        <a:rPr lang="en-US" sz="32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e>
                        <m:sup>
                          <m: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32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e>
                        <m:sup>
                          <m: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𝟓</m:t>
                          </m:r>
                        </m:sup>
                      </m:sSup>
                    </m:oMath>
                  </m:oMathPara>
                </a14:m>
                <a:endParaRPr lang="en-US" sz="32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E2D7A43A-B130-4E2A-BE35-2B7EBFD1DE0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43124" y="3198090"/>
                <a:ext cx="4537230" cy="60324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125801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C2179DF-B590-4C7D-B10A-3790BEFC0D47}"/>
              </a:ext>
            </a:extLst>
          </p:cNvPr>
          <p:cNvSpPr txBox="1"/>
          <p:nvPr/>
        </p:nvSpPr>
        <p:spPr>
          <a:xfrm>
            <a:off x="285750" y="146050"/>
            <a:ext cx="1132205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Simplify the Expression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D291064E-103C-41F6-A5FF-CC294B0ECB10}"/>
              </a:ext>
            </a:extLst>
          </p:cNvPr>
          <p:cNvCxnSpPr>
            <a:cxnSpLocks/>
          </p:cNvCxnSpPr>
          <p:nvPr/>
        </p:nvCxnSpPr>
        <p:spPr>
          <a:xfrm>
            <a:off x="0" y="941282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F7D7B70B-9C14-468A-AF0D-75531D0E16C3}"/>
                  </a:ext>
                </a:extLst>
              </p:cNvPr>
              <p:cNvSpPr txBox="1"/>
              <p:nvPr/>
            </p:nvSpPr>
            <p:spPr>
              <a:xfrm>
                <a:off x="1777687" y="1121659"/>
                <a:ext cx="2228847" cy="5959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𝟏𝟎</m:t>
                          </m:r>
                        </m:e>
                        <m:sup>
                          <m: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𝟔</m:t>
                          </m:r>
                        </m:sup>
                      </m:sSup>
                      <m:r>
                        <a:rPr lang="en-US" sz="32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</m:e>
                        <m:sup>
                          <m: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𝟔</m:t>
                          </m:r>
                        </m:sup>
                      </m:sSup>
                    </m:oMath>
                  </m:oMathPara>
                </a14:m>
                <a:endParaRPr lang="en-US" sz="32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F7D7B70B-9C14-468A-AF0D-75531D0E16C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77687" y="1121659"/>
                <a:ext cx="2228847" cy="59593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865E0368-9A40-4AA5-9B00-3488B793AF8D}"/>
              </a:ext>
            </a:extLst>
          </p:cNvPr>
          <p:cNvCxnSpPr>
            <a:cxnSpLocks/>
          </p:cNvCxnSpPr>
          <p:nvPr/>
        </p:nvCxnSpPr>
        <p:spPr>
          <a:xfrm>
            <a:off x="5838825" y="967074"/>
            <a:ext cx="3175" cy="5434509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E51F0E81-835D-4409-A319-5B3C421DD412}"/>
                  </a:ext>
                </a:extLst>
              </p:cNvPr>
              <p:cNvSpPr txBox="1"/>
              <p:nvPr/>
            </p:nvSpPr>
            <p:spPr>
              <a:xfrm>
                <a:off x="7277736" y="1121659"/>
                <a:ext cx="2228847" cy="5959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𝟓</m:t>
                          </m:r>
                        </m:e>
                        <m:sup>
                          <m: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r>
                        <a:rPr lang="en-US" sz="3200" b="1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n-US" sz="3200" b="1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𝟕</m:t>
                          </m:r>
                        </m:e>
                        <m:sup>
                          <m: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</m:oMath>
                  </m:oMathPara>
                </a14:m>
                <a:endParaRPr lang="en-US" sz="32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E51F0E81-835D-4409-A319-5B3C421DD41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77736" y="1121659"/>
                <a:ext cx="2228847" cy="5959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901670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A08E14F-BE67-4E94-9762-3C29CA1EDA81}"/>
              </a:ext>
            </a:extLst>
          </p:cNvPr>
          <p:cNvSpPr txBox="1"/>
          <p:nvPr/>
        </p:nvSpPr>
        <p:spPr>
          <a:xfrm>
            <a:off x="895349" y="0"/>
            <a:ext cx="1058833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Power to Power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CD59F28-FAC8-42F2-93E6-22F603171D27}"/>
              </a:ext>
            </a:extLst>
          </p:cNvPr>
          <p:cNvSpPr txBox="1"/>
          <p:nvPr/>
        </p:nvSpPr>
        <p:spPr>
          <a:xfrm>
            <a:off x="187037" y="923330"/>
            <a:ext cx="1200496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When you have a Power to a Power, Multiply the Exponents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47A740C4-C911-46CA-AC79-410AF2BBDBFE}"/>
              </a:ext>
            </a:extLst>
          </p:cNvPr>
          <p:cNvCxnSpPr>
            <a:cxnSpLocks/>
          </p:cNvCxnSpPr>
          <p:nvPr/>
        </p:nvCxnSpPr>
        <p:spPr>
          <a:xfrm>
            <a:off x="-45550" y="2370932"/>
            <a:ext cx="12196452" cy="0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80D2DC5E-6F1F-488C-BCE8-8ADBE1BE2E79}"/>
                  </a:ext>
                </a:extLst>
              </p:cNvPr>
              <p:cNvSpPr txBox="1"/>
              <p:nvPr/>
            </p:nvSpPr>
            <p:spPr>
              <a:xfrm>
                <a:off x="895349" y="3170099"/>
                <a:ext cx="2228847" cy="5959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sSup>
                            <m:sSupPr>
                              <m:ctrlPr>
                                <a:rPr lang="en-US" sz="32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2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32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𝒌</m:t>
                              </m:r>
                            </m:e>
                            <m:sup>
                              <m:r>
                                <a:rPr lang="en-US" sz="32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𝟕</m:t>
                          </m:r>
                        </m:sup>
                      </m:sSup>
                    </m:oMath>
                  </m:oMathPara>
                </a14:m>
                <a:endParaRPr lang="en-US" sz="32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80D2DC5E-6F1F-488C-BCE8-8ADBE1BE2E7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5349" y="3170099"/>
                <a:ext cx="2228847" cy="59593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98C72EA1-70F7-4E59-A423-A0A312CFA9D3}"/>
              </a:ext>
            </a:extLst>
          </p:cNvPr>
          <p:cNvCxnSpPr>
            <a:cxnSpLocks/>
          </p:cNvCxnSpPr>
          <p:nvPr/>
        </p:nvCxnSpPr>
        <p:spPr>
          <a:xfrm>
            <a:off x="3779520" y="2370932"/>
            <a:ext cx="0" cy="3918108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0B791CA-215A-4BCB-A444-DB934ABC5456}"/>
                  </a:ext>
                </a:extLst>
              </p:cNvPr>
              <p:cNvSpPr txBox="1"/>
              <p:nvPr/>
            </p:nvSpPr>
            <p:spPr>
              <a:xfrm>
                <a:off x="4689939" y="3131034"/>
                <a:ext cx="2228847" cy="5959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sSup>
                            <m:sSupPr>
                              <m:ctrlPr>
                                <a:rPr lang="en-US" sz="32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2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32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en-US" sz="32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𝟔</m:t>
                              </m:r>
                            </m:sup>
                          </m:sSup>
                          <m: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US" sz="32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0B791CA-215A-4BCB-A444-DB934ABC545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89939" y="3131034"/>
                <a:ext cx="2228847" cy="5959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03DBDF6C-93B6-4B9B-9157-3129F1B12D22}"/>
                  </a:ext>
                </a:extLst>
              </p:cNvPr>
              <p:cNvSpPr txBox="1"/>
              <p:nvPr/>
            </p:nvSpPr>
            <p:spPr>
              <a:xfrm>
                <a:off x="8731463" y="3099999"/>
                <a:ext cx="2228847" cy="62696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sSup>
                            <m:sSupPr>
                              <m:ctrlPr>
                                <a:rPr lang="en-US" sz="32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2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32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  <m:r>
                                <a:rPr lang="en-US" sz="32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𝒒</m:t>
                              </m:r>
                            </m:e>
                            <m:sup>
                              <m:r>
                                <a:rPr lang="en-US" sz="32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𝟓</m:t>
                              </m:r>
                            </m:sup>
                          </m:sSup>
                          <m: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𝟒</m:t>
                          </m:r>
                        </m:sup>
                      </m:sSup>
                    </m:oMath>
                  </m:oMathPara>
                </a14:m>
                <a:endParaRPr lang="en-US" sz="32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03DBDF6C-93B6-4B9B-9157-3129F1B12D2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31463" y="3099999"/>
                <a:ext cx="2228847" cy="62696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3F324356-278D-46E6-9C50-2518DEAB8A47}"/>
              </a:ext>
            </a:extLst>
          </p:cNvPr>
          <p:cNvCxnSpPr>
            <a:cxnSpLocks/>
          </p:cNvCxnSpPr>
          <p:nvPr/>
        </p:nvCxnSpPr>
        <p:spPr>
          <a:xfrm>
            <a:off x="7975600" y="2370932"/>
            <a:ext cx="0" cy="3918108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147072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A08E14F-BE67-4E94-9762-3C29CA1EDA81}"/>
              </a:ext>
            </a:extLst>
          </p:cNvPr>
          <p:cNvSpPr txBox="1"/>
          <p:nvPr/>
        </p:nvSpPr>
        <p:spPr>
          <a:xfrm>
            <a:off x="895349" y="0"/>
            <a:ext cx="1058833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Division Rule for Exponents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CD59F28-FAC8-42F2-93E6-22F603171D27}"/>
              </a:ext>
            </a:extLst>
          </p:cNvPr>
          <p:cNvSpPr txBox="1"/>
          <p:nvPr/>
        </p:nvSpPr>
        <p:spPr>
          <a:xfrm>
            <a:off x="187037" y="923330"/>
            <a:ext cx="1200496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When Divide 2 Numbers with the Same Base, Subtract the Exponents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47A740C4-C911-46CA-AC79-410AF2BBDBFE}"/>
              </a:ext>
            </a:extLst>
          </p:cNvPr>
          <p:cNvCxnSpPr>
            <a:cxnSpLocks/>
          </p:cNvCxnSpPr>
          <p:nvPr/>
        </p:nvCxnSpPr>
        <p:spPr>
          <a:xfrm>
            <a:off x="-45550" y="2370932"/>
            <a:ext cx="12196452" cy="0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526E3688-1B84-4975-8222-FECCCBC44BE5}"/>
                  </a:ext>
                </a:extLst>
              </p:cNvPr>
              <p:cNvSpPr txBox="1"/>
              <p:nvPr/>
            </p:nvSpPr>
            <p:spPr>
              <a:xfrm>
                <a:off x="1432562" y="2879330"/>
                <a:ext cx="2228847" cy="109934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32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2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𝟗</m:t>
                              </m:r>
                            </m:e>
                            <m:sup>
                              <m:r>
                                <a:rPr lang="en-US" sz="32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𝟔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sz="32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2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𝟗</m:t>
                              </m:r>
                            </m:e>
                            <m:sup>
                              <m:r>
                                <a:rPr lang="en-US" sz="32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𝟓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sz="32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526E3688-1B84-4975-8222-FECCCBC44BE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32562" y="2879330"/>
                <a:ext cx="2228847" cy="1099340"/>
              </a:xfrm>
              <a:prstGeom prst="rect">
                <a:avLst/>
              </a:prstGeom>
              <a:blipFill>
                <a:blip r:embed="rId2"/>
                <a:stretch>
                  <a:fillRect b="-11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7F678E0-BD1F-4482-8219-A4AC42173FAF}"/>
              </a:ext>
            </a:extLst>
          </p:cNvPr>
          <p:cNvCxnSpPr>
            <a:cxnSpLocks/>
          </p:cNvCxnSpPr>
          <p:nvPr/>
        </p:nvCxnSpPr>
        <p:spPr>
          <a:xfrm>
            <a:off x="6096000" y="2370932"/>
            <a:ext cx="0" cy="4011267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8AFCD6AA-8302-46D7-897D-236A8BBE1B30}"/>
                  </a:ext>
                </a:extLst>
              </p:cNvPr>
              <p:cNvSpPr txBox="1"/>
              <p:nvPr/>
            </p:nvSpPr>
            <p:spPr>
              <a:xfrm>
                <a:off x="8009028" y="2879330"/>
                <a:ext cx="2228847" cy="119026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32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2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𝒒</m:t>
                              </m:r>
                            </m:e>
                            <m:sup>
                              <m:r>
                                <a:rPr lang="en-US" sz="32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𝟕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sz="32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2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𝒒</m:t>
                              </m:r>
                            </m:e>
                            <m:sup>
                              <m:r>
                                <a:rPr lang="en-US" sz="32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𝟏𝟏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sz="32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8AFCD6AA-8302-46D7-897D-236A8BBE1B3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09028" y="2879330"/>
                <a:ext cx="2228847" cy="119026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91876288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130</TotalTime>
  <Words>179</Words>
  <Application>Microsoft Office PowerPoint</Application>
  <PresentationFormat>Widescreen</PresentationFormat>
  <Paragraphs>35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Cambria Math</vt:lpstr>
      <vt:lpstr>Retrospect</vt:lpstr>
      <vt:lpstr>Unit 2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2</dc:title>
  <dc:creator>Nick Zullo</dc:creator>
  <cp:lastModifiedBy>AMANDA ZULLO</cp:lastModifiedBy>
  <cp:revision>18</cp:revision>
  <cp:lastPrinted>2019-08-23T00:53:12Z</cp:lastPrinted>
  <dcterms:created xsi:type="dcterms:W3CDTF">2019-08-21T22:52:43Z</dcterms:created>
  <dcterms:modified xsi:type="dcterms:W3CDTF">2020-07-29T18:16:06Z</dcterms:modified>
</cp:coreProperties>
</file>